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customXml/itemProps4.xml" ContentType="application/vnd.openxmlformats-officedocument.customXml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sldIdLst>
    <p:sldId id="256" r:id="rId6"/>
    <p:sldId id="258" r:id="rId7"/>
    <p:sldId id="259" r:id="rId8"/>
    <p:sldId id="268" r:id="rId9"/>
    <p:sldId id="266" r:id="rId10"/>
    <p:sldId id="260" r:id="rId11"/>
    <p:sldId id="261" r:id="rId12"/>
    <p:sldId id="262" r:id="rId13"/>
    <p:sldId id="263" r:id="rId14"/>
    <p:sldId id="264" r:id="rId15"/>
    <p:sldId id="267" r:id="rId16"/>
    <p:sldId id="269" r:id="rId17"/>
    <p:sldId id="270" r:id="rId18"/>
    <p:sldId id="271" r:id="rId19"/>
    <p:sldId id="274" r:id="rId20"/>
    <p:sldId id="273" r:id="rId21"/>
    <p:sldId id="275" r:id="rId22"/>
    <p:sldId id="276" r:id="rId23"/>
    <p:sldId id="278" r:id="rId24"/>
    <p:sldId id="277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50FDA"/>
    <a:srgbClr val="44E61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64" y="6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99A1-5FC1-40EA-8496-261BAAB990B6}" type="datetimeFigureOut">
              <a:rPr lang="ru-RU" smtClean="0"/>
              <a:pPr/>
              <a:t>21.03.2021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5DC4-8EAD-4204-BF7C-C2A43B562F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5213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99A1-5FC1-40EA-8496-261BAAB990B6}" type="datetimeFigureOut">
              <a:rPr lang="ru-RU" smtClean="0"/>
              <a:pPr/>
              <a:t>21.03.2021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5DC4-8EAD-4204-BF7C-C2A43B562F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72788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99A1-5FC1-40EA-8496-261BAAB990B6}" type="datetimeFigureOut">
              <a:rPr lang="ru-RU" smtClean="0"/>
              <a:pPr/>
              <a:t>21.03.2021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5DC4-8EAD-4204-BF7C-C2A43B562F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18934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99A1-5FC1-40EA-8496-261BAAB990B6}" type="datetimeFigureOut">
              <a:rPr lang="ru-RU" smtClean="0"/>
              <a:pPr/>
              <a:t>21.03.2021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5DC4-8EAD-4204-BF7C-C2A43B562F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44407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99A1-5FC1-40EA-8496-261BAAB990B6}" type="datetimeFigureOut">
              <a:rPr lang="ru-RU" smtClean="0"/>
              <a:pPr/>
              <a:t>21.03.2021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5DC4-8EAD-4204-BF7C-C2A43B562F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95074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99A1-5FC1-40EA-8496-261BAAB990B6}" type="datetimeFigureOut">
              <a:rPr lang="ru-RU" smtClean="0"/>
              <a:pPr/>
              <a:t>21.03.2021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5DC4-8EAD-4204-BF7C-C2A43B562F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18092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99A1-5FC1-40EA-8496-261BAAB990B6}" type="datetimeFigureOut">
              <a:rPr lang="ru-RU" smtClean="0"/>
              <a:pPr/>
              <a:t>21.03.2021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5DC4-8EAD-4204-BF7C-C2A43B562F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48224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99A1-5FC1-40EA-8496-261BAAB990B6}" type="datetimeFigureOut">
              <a:rPr lang="ru-RU" smtClean="0"/>
              <a:pPr/>
              <a:t>21.03.2021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5DC4-8EAD-4204-BF7C-C2A43B562F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83334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99A1-5FC1-40EA-8496-261BAAB990B6}" type="datetimeFigureOut">
              <a:rPr lang="ru-RU" smtClean="0"/>
              <a:pPr/>
              <a:t>21.03.2021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5DC4-8EAD-4204-BF7C-C2A43B562F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91327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99A1-5FC1-40EA-8496-261BAAB990B6}" type="datetimeFigureOut">
              <a:rPr lang="ru-RU" smtClean="0"/>
              <a:pPr/>
              <a:t>21.03.2021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5DC4-8EAD-4204-BF7C-C2A43B562F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53998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099A1-5FC1-40EA-8496-261BAAB990B6}" type="datetimeFigureOut">
              <a:rPr lang="ru-RU" smtClean="0"/>
              <a:pPr/>
              <a:t>21.03.2021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5DC4-8EAD-4204-BF7C-C2A43B562F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35658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099A1-5FC1-40EA-8496-261BAAB990B6}" type="datetimeFigureOut">
              <a:rPr lang="ru-RU" smtClean="0"/>
              <a:pPr/>
              <a:t>21.03.2021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E75DC4-8EAD-4204-BF7C-C2A43B562F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73336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44824"/>
            <a:ext cx="7772400" cy="201622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mashulka" pitchFamily="2" charset="0"/>
              </a:rPr>
              <a:t>«</a:t>
            </a:r>
            <a:r>
              <a:rPr lang="ru-RU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mashulka" pitchFamily="2" charset="0"/>
              </a:rPr>
              <a:t>Нетрадиционная техника рисования»</a:t>
            </a:r>
            <a:endParaRPr lang="ru-RU" sz="4800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mashulka" pitchFamily="2" charset="0"/>
            </a:endParaRPr>
          </a:p>
        </p:txBody>
      </p:sp>
      <p:pic>
        <p:nvPicPr>
          <p:cNvPr id="2052" name="Picture 4" descr="https://firsova-ivant-dou8.edumsko.ru/uploads/6000/23364/persona/articles/.thumbs/479913_original.jpg?147308849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961" y="3429000"/>
            <a:ext cx="3576538" cy="2378052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9909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91024"/>
            <a:ext cx="7560840" cy="1193759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Монотипия пейзажная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187624" y="1628800"/>
            <a:ext cx="3209057" cy="417646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 rot="5400000">
            <a:off x="4794291" y="2270605"/>
            <a:ext cx="2877992" cy="289052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0247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91025"/>
            <a:ext cx="7560840" cy="977735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«Набрызг» зубной щеткой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0384" y="1124744"/>
            <a:ext cx="80032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   Набрызг используют для рисования падающего снега, звездного неба, для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тонирования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листа. Для получения силуэтного изображения на фоне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набрызга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применяют шаблоны, а для многослойного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набрызга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используют  несколько шаблонов. Их можно заготовить заранее или сделать в процессе занятия вместе с детьми все зависит от цели, задач, время занятия, умений и навыков  детей. Обучение детей технике многослойного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набрызга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рекомендую начинать после того, как освоят  простой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набрызг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339752" y="3933056"/>
            <a:ext cx="4460446" cy="230933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7621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0112" y="383965"/>
            <a:ext cx="7848352" cy="1028811"/>
          </a:xfrm>
        </p:spPr>
        <p:txBody>
          <a:bodyPr/>
          <a:lstStyle/>
          <a:p>
            <a:r>
              <a:rPr lang="ru-RU" b="1" dirty="0" smtClean="0">
                <a:solidFill>
                  <a:srgbClr val="F50FD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Рисуем мыльным пузырями</a:t>
            </a:r>
            <a:endParaRPr lang="ru-RU" b="1" dirty="0">
              <a:solidFill>
                <a:srgbClr val="F50FD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60892" y="1340768"/>
            <a:ext cx="800323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  Мыльные пузыри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– переливающиеся всеми цветами радуги, всегда вызывают 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улыбку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и восторг. А вы знаете, что мыльными пузырями можно рисовать? Это очень интересная техника, она порадует и взрослых, и детей. Можно не только дуть пузыри, но и делать их цветными, переносить на бумагу.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475656" y="3356992"/>
            <a:ext cx="3600399" cy="25922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292080" y="3212976"/>
            <a:ext cx="2626013" cy="291632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9802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6674" y="213338"/>
            <a:ext cx="7739782" cy="112743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</a:t>
            </a:r>
            <a:b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ватными палочками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9776" y="1356338"/>
            <a:ext cx="80032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Рисование ватными палочками можно назвать одним из видов пуантилизма. Пуантилизм – это уникальное течение в живописи, которое в переводе с французского языка означает «писать по точкам». Картины такого плана писали многие художники.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499992" y="3140968"/>
            <a:ext cx="3528392" cy="275687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899592" y="2996952"/>
            <a:ext cx="3240360" cy="306548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5691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«Рисование дном бутылки»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076056" y="3212976"/>
            <a:ext cx="3047986" cy="25922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259632" y="3140968"/>
            <a:ext cx="3312368" cy="275228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259632" y="1340768"/>
            <a:ext cx="67687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Рисование дном пластиковой бутылки дает возможность создавать свои первые картины даже тем, кто пока не умеет держать в руках кисть.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8534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88096"/>
            <a:ext cx="7546032" cy="90865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вилкой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324769"/>
            <a:ext cx="80032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Казалось бы, простая одноразовая вилка – обычный столовый прибор, но как оказывается при помощи нее можно рисовать красками замечательные </a:t>
            </a:r>
            <a:r>
              <a:rPr lang="ru-RU" sz="24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рисунк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и.</a:t>
            </a:r>
            <a:endParaRPr lang="ru-RU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860032" y="2924944"/>
            <a:ext cx="2241061" cy="244827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331640" y="2996952"/>
            <a:ext cx="2907729" cy="218079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655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7690048" cy="126876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Пластилинография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980728"/>
            <a:ext cx="800323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Пластилинография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относительно новая, нетрадиционная техника рисования, которая привлекает к себе внимание и детей и взрослых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 «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пластилинография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имеет два смысловых корня: «графия» - создавать, изображать, а первая половина слова «пластилин» подразумевает материал, при помощи которого осуществляется осуществление замысла.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Пластилинография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относится к нетрадиционным художественным техникам, она заключается в рисовании пластилином на картоне.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779912" y="3933056"/>
            <a:ext cx="2133431" cy="252348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 rot="16200000">
            <a:off x="1148967" y="3899707"/>
            <a:ext cx="2376264" cy="258697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940152" y="4077072"/>
            <a:ext cx="2376264" cy="184962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370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47608"/>
            <a:ext cx="7762056" cy="109316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Оттиск печатками из  </a:t>
            </a:r>
            <a:b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овощей и фруктов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390608"/>
            <a:ext cx="800323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любят рисовать, используя штампы и печати. Одно движение – и на чистой бумаге вдруг как по волшебству появляется рисунок. Печати и штампы расширяют возможности ребенка – с ними без особых усилий даже годовалый малыш может создать красивую 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картинку. Это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еще один интересный способ рисования, который будет еще интереснее, если использовать не совсем обычные 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штампы: например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штампы из яблок и других фруктов, из 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овощей</a:t>
            </a:r>
            <a:endParaRPr lang="ru-RU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 rot="16372826">
            <a:off x="5395460" y="3163518"/>
            <a:ext cx="2421928" cy="337534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547664" y="3789040"/>
            <a:ext cx="3094501" cy="231973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3969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47608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Отпечатки листьями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552226"/>
            <a:ext cx="80032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нетрадиционная техника рисования с детьми дошкольного возраста, позволяющая получить интересную фактуру изображения с помощью красок. В этой технике используются натуральные листья деревьев.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0" y="3212976"/>
            <a:ext cx="3764315" cy="286367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 rot="16200000">
            <a:off x="1044031" y="3068537"/>
            <a:ext cx="3024336" cy="302518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0930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47608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Кляксография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980728"/>
            <a:ext cx="800323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отличный способ весело и с пользой провести время, поэкспериментировать с красками, создать необычные образы. Раздувая кляксы нельзя точно предугадать, как они разойдутся, перельются друг в друга, и каков будет окончательный результат. Такое занятие будет интересно и взрослым и детям. Причем не только интересно - но и полезно: например, в качестве артикуляционной гимнастики. Также рисование выдуванием через соломинку укрепляет здоровье и силу легких и дыхательной системы (что особенно полезно при кашле).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691680" y="3933056"/>
            <a:ext cx="2790391" cy="253070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148064" y="4005064"/>
            <a:ext cx="2735895" cy="223224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619672" y="3861048"/>
            <a:ext cx="2952328" cy="25922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148064" y="3933056"/>
            <a:ext cx="2790391" cy="260271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5181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Нетрадиционные изобразительные техники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70384" y="2708920"/>
            <a:ext cx="800323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– </a:t>
            </a:r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это эффективное средство изображения, включающее новые художественно-выразительные приемы создания художественного образа, композиции и колорита, позволяющее обеспечить наибольшую выразительность образа в творческой работе, чтобы у детей не создавалось шаблона.</a:t>
            </a:r>
          </a:p>
        </p:txBody>
      </p:sp>
    </p:spTree>
    <p:extLst>
      <p:ext uri="{BB962C8B-B14F-4D97-AF65-F5344CB8AC3E}">
        <p14:creationId xmlns="" xmlns:p14="http://schemas.microsoft.com/office/powerpoint/2010/main" val="66453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724128" y="692696"/>
            <a:ext cx="2847087" cy="2664296"/>
          </a:xfrm>
          <a:prstGeom prst="ellipse">
            <a:avLst/>
          </a:prstGeom>
          <a:ln w="63500" cap="rnd">
            <a:solidFill>
              <a:srgbClr val="92D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115616" y="620688"/>
            <a:ext cx="2328643" cy="2576301"/>
          </a:xfrm>
          <a:prstGeom prst="ellipse">
            <a:avLst/>
          </a:prstGeom>
          <a:ln w="63500" cap="rnd">
            <a:solidFill>
              <a:srgbClr val="F50FDA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491880" y="620688"/>
            <a:ext cx="2251857" cy="1688892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Содержимое 9" descr="IMG-20210320-WA0068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827584" y="2492896"/>
            <a:ext cx="1872208" cy="2592289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0" name="Picture 2" descr="C:\Users\999\Desktop\IMG-20210320-WA007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5816" y="1916832"/>
            <a:ext cx="3312368" cy="2448272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51" name="Picture 3" descr="C:\Users\999\Desktop\IMG-20210320-WA004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4382344"/>
            <a:ext cx="2448272" cy="2475656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52" name="Picture 4" descr="C:\Users\999\Desktop\IMG-20210320-WA004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15816" y="4077072"/>
            <a:ext cx="3384376" cy="2448272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3" name="Picture 5" descr="C:\Users\999\Desktop\IMG-20210320-WA007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12160" y="3068960"/>
            <a:ext cx="2736304" cy="2808312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81145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творческой художественной деятельности с использованием нетрадиционных техник: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525963"/>
          </a:xfrm>
        </p:spPr>
        <p:txBody>
          <a:bodyPr>
            <a:normAutofit fontScale="70000" lnSpcReduction="20000"/>
          </a:bodyPr>
          <a:lstStyle/>
          <a:p>
            <a:pPr>
              <a:buBlip>
                <a:blip r:embed="rId2"/>
              </a:buBlip>
            </a:pPr>
            <a:r>
              <a:rPr lang="ru-RU" dirty="0" smtClean="0"/>
              <a:t>-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Способствует снятию детских страхов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Blip>
                <a:blip r:embed="rId2"/>
              </a:buBlip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Развивает уверенность в своих силах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Blip>
                <a:blip r:embed="rId2"/>
              </a:buBlip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Развивает пространственное мышление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Blip>
                <a:blip r:embed="rId2"/>
              </a:buBlip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Развивает в детях свободно выражать свой замысел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Blip>
                <a:blip r:embed="rId2"/>
              </a:buBlip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Побуждает детей к творческим поискам и решениям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Blip>
                <a:blip r:embed="rId2"/>
              </a:buBlip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Развивает умение детей действовать с разнообразным материалом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Blip>
                <a:blip r:embed="rId2"/>
              </a:buBlip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Развивает чувство композиции, ритма, колорита, чувство фактурности и объёмности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Blip>
                <a:blip r:embed="rId2"/>
              </a:buBlip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Развивает мелкую моторику рук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Blip>
                <a:blip r:embed="rId2"/>
              </a:buBlip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Развивает творческие способности, воображение и полёт фантазии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Blip>
                <a:blip r:embed="rId2"/>
              </a:buBlip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Во время деятельности дети получают эстетическое удовольствие.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Blip>
                <a:blip r:embed="rId2"/>
              </a:buBlip>
            </a:pPr>
            <a:endParaRPr lang="ru-RU" dirty="0" smtClean="0"/>
          </a:p>
          <a:p>
            <a:pPr>
              <a:buBlip>
                <a:blip r:embed="rId2"/>
              </a:buBlip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1649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нетрадиционных способов</a:t>
            </a: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669979"/>
          </a:xfrm>
        </p:spPr>
        <p:txBody>
          <a:bodyPr>
            <a:normAutofit fontScale="62500" lnSpcReduction="20000"/>
          </a:bodyPr>
          <a:lstStyle/>
          <a:p>
            <a:pPr>
              <a:buBlip>
                <a:blip r:embed="rId2"/>
              </a:buBlip>
            </a:pPr>
            <a:r>
              <a:rPr lang="ru-RU" sz="3500" b="1" dirty="0" smtClean="0"/>
              <a:t>- </a:t>
            </a:r>
            <a:r>
              <a:rPr lang="ru-RU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ладошкой;</a:t>
            </a:r>
            <a:endParaRPr lang="ru-RU" sz="3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Blip>
                <a:blip r:embed="rId2"/>
              </a:buBlip>
            </a:pPr>
            <a:r>
              <a:rPr lang="ru-RU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пальчиками;</a:t>
            </a:r>
            <a:endParaRPr lang="ru-RU" sz="3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Blip>
                <a:blip r:embed="rId2"/>
              </a:buBlip>
            </a:pPr>
            <a:r>
              <a:rPr lang="ru-RU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мятой бумагой;</a:t>
            </a:r>
            <a:endParaRPr lang="ru-RU" sz="3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Blip>
                <a:blip r:embed="rId2"/>
              </a:buBlip>
            </a:pPr>
            <a:r>
              <a:rPr lang="ru-RU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Монотипия (предметная, пейзажная);</a:t>
            </a:r>
            <a:endParaRPr lang="ru-RU" sz="3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Blip>
                <a:blip r:embed="rId2"/>
              </a:buBlip>
            </a:pPr>
            <a:r>
              <a:rPr lang="ru-RU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Набрызг зубной щеткой;</a:t>
            </a:r>
            <a:endParaRPr lang="ru-RU" sz="3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Blip>
                <a:blip r:embed="rId2"/>
              </a:buBlip>
            </a:pPr>
            <a:r>
              <a:rPr lang="ru-RU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мыльными пузырями;</a:t>
            </a:r>
            <a:endParaRPr lang="ru-RU" sz="3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Blip>
                <a:blip r:embed="rId2"/>
              </a:buBlip>
            </a:pPr>
            <a:r>
              <a:rPr lang="ru-RU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ватными палочками;</a:t>
            </a:r>
            <a:endParaRPr lang="ru-RU" sz="3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Blip>
                <a:blip r:embed="rId2"/>
              </a:buBlip>
            </a:pPr>
            <a:r>
              <a:rPr lang="ru-RU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Рисование дном бутылки;</a:t>
            </a:r>
          </a:p>
          <a:p>
            <a:pPr>
              <a:buBlip>
                <a:blip r:embed="rId2"/>
              </a:buBlip>
            </a:pPr>
            <a:r>
              <a:rPr lang="ru-RU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Рисование вилкой;</a:t>
            </a:r>
          </a:p>
          <a:p>
            <a:pPr>
              <a:buBlip>
                <a:blip r:embed="rId2"/>
              </a:buBlip>
            </a:pPr>
            <a:r>
              <a:rPr lang="ru-RU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Пластилинография</a:t>
            </a:r>
            <a:r>
              <a:rPr lang="ru-RU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Blip>
                <a:blip r:embed="rId2"/>
              </a:buBlip>
            </a:pPr>
            <a:r>
              <a:rPr lang="ru-RU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Оттиск печатками из овощей и фруктов;</a:t>
            </a:r>
          </a:p>
          <a:p>
            <a:pPr>
              <a:buBlip>
                <a:blip r:embed="rId2"/>
              </a:buBlip>
            </a:pPr>
            <a:r>
              <a:rPr lang="ru-RU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Отпечатки листьями;</a:t>
            </a:r>
          </a:p>
          <a:p>
            <a:pPr>
              <a:buBlip>
                <a:blip r:embed="rId2"/>
              </a:buBlip>
            </a:pPr>
            <a:r>
              <a:rPr lang="ru-RU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Кляксография</a:t>
            </a:r>
            <a:r>
              <a:rPr lang="ru-RU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Blip>
                <a:blip r:embed="rId2"/>
              </a:buBlip>
            </a:pPr>
            <a:endParaRPr lang="ru-RU" dirty="0" smtClean="0"/>
          </a:p>
          <a:p>
            <a:pPr>
              <a:buBlip>
                <a:blip r:embed="rId2"/>
              </a:buBlip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2862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50FD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ладошкой</a:t>
            </a:r>
            <a:endParaRPr lang="ru-RU" b="1" dirty="0">
              <a:solidFill>
                <a:srgbClr val="F50FD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0384" y="1124744"/>
            <a:ext cx="800323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  Печать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от руки - очень интересный игровой прием. Рисование с помощью ладошек одно из любимых детских занятий. Оно не только дарит радость творчества, увлекает и удивляет, но и всякий раз убеждает детей в том, что их ладошки необыкновенные, волшебные. </a:t>
            </a:r>
          </a:p>
        </p:txBody>
      </p:sp>
      <p:pic>
        <p:nvPicPr>
          <p:cNvPr id="1026" name="Picture 2" descr="http://www.igrushki-rukami-svoimi.ru/wp-content/uploads/2016/01/Risuem-ladoshkami-30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043608" y="3212976"/>
            <a:ext cx="2952327" cy="273630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355976" y="3278210"/>
            <a:ext cx="3960440" cy="260583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5158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3598" y="26081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44E6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пальчиками</a:t>
            </a:r>
            <a:endParaRPr lang="ru-RU" b="1" dirty="0">
              <a:solidFill>
                <a:srgbClr val="44E6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7576" y="1015458"/>
            <a:ext cx="800323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   Пальцевая живопись - очень простая техника рисования. Детям 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младшего возраста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еще трудно хорошо владеть кистью и карандашом, но им свойственно все исследовать пальчиками, поэтому нужно использовать эту природную способность детей. Пальчиковый прием помогает ребенку органично почувствовать материал (гуашь, акварель, ее свойства вязкость, бархатистость красочного слоя, яркость,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фантазийность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отпечатка.)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211960" y="3573016"/>
            <a:ext cx="3672407" cy="275430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043608" y="3573016"/>
            <a:ext cx="2952328" cy="249931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2124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91025"/>
            <a:ext cx="7632848" cy="1049743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мятой бумагой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0384" y="1124744"/>
            <a:ext cx="80032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   это весьма занятная техника рисования, которая дает простор для фантазии и свободу маленьким ручкам. Увлекательным является даже процесс подготовки к занятию. Бумажные комочки, которыми собственно и будет выполняться работа, дети с удовольствием могут намять сами.</a:t>
            </a:r>
            <a:b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ru-RU" sz="20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99592" y="2834329"/>
            <a:ext cx="2664296" cy="329673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844114" y="3063736"/>
            <a:ext cx="4256278" cy="298536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5918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776864" cy="936104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Монотипия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0384" y="1124744"/>
            <a:ext cx="800323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Монотипия считается одной из простейших нетрадиционных техник рисования (от греческого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monos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- один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, единый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и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tupos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- отпечаток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).</a:t>
            </a:r>
          </a:p>
          <a:p>
            <a:pPr algn="ctr"/>
            <a:endParaRPr lang="ru-RU" sz="2000" b="1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Это простая, но удивительная техника рисования красками (акварелью, гуашью и пр.). Она заключается в том, что рисунок рисуется на одной стороне поверхности и отпечатывается на другую.</a:t>
            </a:r>
          </a:p>
          <a:p>
            <a:pPr algn="ctr"/>
            <a:endParaRPr lang="ru-RU" sz="2000" b="1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Полученный отпечаток всегда уникален, т. к. создать две одинаковых работы невозможно. Полученные кляксы можно оставить в первоначальном виде, или продумать подходящий образ и дорисовать недостающие детали. Количество красок в монотипии - любое.</a:t>
            </a:r>
            <a:endParaRPr lang="ru-RU" sz="20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6793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91025"/>
            <a:ext cx="7632848" cy="1121751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Монотипия предметная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 rot="5400000">
            <a:off x="1361940" y="2102556"/>
            <a:ext cx="2598859" cy="294749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 rot="10800000">
            <a:off x="4932040" y="1916832"/>
            <a:ext cx="3024336" cy="293398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1339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fb166eb0-c3f2-4116-b942-42f93c0d30c0">6Q454C4S776C-813-1963</_dlc_DocId>
    <_dlc_DocIdUrl xmlns="fb166eb0-c3f2-4116-b942-42f93c0d30c0">
      <Url>http://www.eduportal44.ru/Neya/Skazka/_layouts/15/DocIdRedir.aspx?ID=6Q454C4S776C-813-1963</Url>
      <Description>6Q454C4S776C-813-1963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72F77B2A0190F94A9482D6DF89DAFBDB" ma:contentTypeVersion="0" ma:contentTypeDescription="Создание документа." ma:contentTypeScope="" ma:versionID="ee6ddd1097790ea631b7b7ee999b0ab2">
  <xsd:schema xmlns:xsd="http://www.w3.org/2001/XMLSchema" xmlns:xs="http://www.w3.org/2001/XMLSchema" xmlns:p="http://schemas.microsoft.com/office/2006/metadata/properties" xmlns:ns2="fb166eb0-c3f2-4116-b942-42f93c0d30c0" targetNamespace="http://schemas.microsoft.com/office/2006/metadata/properties" ma:root="true" ma:fieldsID="e6d235e350c34cda66ca0a011bc6904a" ns2:_="">
    <xsd:import namespace="fb166eb0-c3f2-4116-b942-42f93c0d30c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166eb0-c3f2-4116-b942-42f93c0d30c0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27BB577-BA38-4079-9409-F5AE87B861E6}">
  <ds:schemaRefs>
    <ds:schemaRef ds:uri="http://schemas.microsoft.com/office/2006/metadata/properties"/>
    <ds:schemaRef ds:uri="http://schemas.microsoft.com/office/infopath/2007/PartnerControls"/>
    <ds:schemaRef ds:uri="fb166eb0-c3f2-4116-b942-42f93c0d30c0"/>
  </ds:schemaRefs>
</ds:datastoreItem>
</file>

<file path=customXml/itemProps2.xml><?xml version="1.0" encoding="utf-8"?>
<ds:datastoreItem xmlns:ds="http://schemas.openxmlformats.org/officeDocument/2006/customXml" ds:itemID="{F74ACAFD-C777-439A-85FC-645F144606FA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B5DF9DB4-B4A2-45ED-9F2A-0CDD213273B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b166eb0-c3f2-4116-b942-42f93c0d30c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DEA0345B-E0CA-4FC0-A800-E6862ED7629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1265</TotalTime>
  <Words>941</Words>
  <Application>Microsoft Office PowerPoint</Application>
  <PresentationFormat>Экран (4:3)</PresentationFormat>
  <Paragraphs>61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«Нетрадиционная техника рисования»</vt:lpstr>
      <vt:lpstr>Нетрадиционные изобразительные техники </vt:lpstr>
      <vt:lpstr>Проведение творческой художественной деятельности с использованием нетрадиционных техник:</vt:lpstr>
      <vt:lpstr>Виды нетрадиционных способов</vt:lpstr>
      <vt:lpstr>Рисование ладошкой</vt:lpstr>
      <vt:lpstr>Рисование пальчиками</vt:lpstr>
      <vt:lpstr>Рисование мятой бумагой</vt:lpstr>
      <vt:lpstr>Монотипия</vt:lpstr>
      <vt:lpstr>Монотипия предметная</vt:lpstr>
      <vt:lpstr>Монотипия пейзажная</vt:lpstr>
      <vt:lpstr>«Набрызг» зубной щеткой</vt:lpstr>
      <vt:lpstr>Рисуем мыльным пузырями</vt:lpstr>
      <vt:lpstr>Рисование  ватными палочками</vt:lpstr>
      <vt:lpstr>«Рисование дном бутылки»</vt:lpstr>
      <vt:lpstr>Рисование вилкой</vt:lpstr>
      <vt:lpstr>«Пластилинография»</vt:lpstr>
      <vt:lpstr>Оттиск печатками из   овощей и фруктов</vt:lpstr>
      <vt:lpstr>Отпечатки листьями</vt:lpstr>
      <vt:lpstr>Кляксография</vt:lpstr>
      <vt:lpstr>Слайд 20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Natasha</dc:creator>
  <cp:lastModifiedBy>RePack by SPecialiST</cp:lastModifiedBy>
  <cp:revision>68</cp:revision>
  <dcterms:created xsi:type="dcterms:W3CDTF">2015-02-12T11:22:36Z</dcterms:created>
  <dcterms:modified xsi:type="dcterms:W3CDTF">2021-03-21T16:55:05Z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0x01010072F77B2A0190F94A9482D6DF89DAFBDB</vt:lpwstr>
  </property>
  <property fmtid="{D5CDD505-2E9C-101B-9397-08002B2CF9AE}" pid="3" name="_dlc_DocIdItemGuid">
    <vt:lpwstr>60337589-7823-465b-85ba-9dc7affbbf12</vt:lpwstr>
  </property>
</Properties>
</file>